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9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8E27D9C-A420-4D41-BA28-102168C0D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77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D37AEB2-D97F-44B3-9D01-2008D2ABD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354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F69AA60-12A9-4627-B3E3-40FEB8BB7C3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F928199-818A-4C01-94EA-4A0A9E161540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ADA5342-9540-42BF-B278-E7543E4EB449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FEA3005-75EB-40A7-8F35-AA477B796A42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612028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3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3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H096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恩典 </a:t>
            </a:r>
            <a:r>
              <a:rPr lang="zh-TW" altLang="en-US" sz="2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美妙聲音 </a:t>
            </a:r>
            <a:b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GRACE! ’TIS A CHARMING SOUND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77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恩典 - 美妙聲音！悅耳，又慰人心；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Grace! </a:t>
            </a:r>
            <a:r>
              <a:rPr lang="en-US" altLang="zh-TW" sz="2800" dirty="0" err="1"/>
              <a:t>’Tis</a:t>
            </a:r>
            <a:r>
              <a:rPr lang="en-US" altLang="zh-TW" sz="2800" dirty="0"/>
              <a:t> a charming sound, harmonious to the ear;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天上充滿祂的回音，地上也都聽聞</a:t>
            </a:r>
          </a:p>
          <a:p>
            <a:pPr algn="ctr">
              <a:spcBef>
                <a:spcPts val="0"/>
              </a:spcBef>
            </a:pPr>
            <a:r>
              <a:rPr lang="en-US" altLang="zh-TW" sz="2750" dirty="0"/>
              <a:t>Heav’n with the echo shall resound, and all the earth shall hear.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恩典夠我用！永不感力窮；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sufficient grace!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exhaustless grace!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基督活在我心中，在我卑微心中。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Christ has fixed within my heart His humble dwelling place.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恩典代罪而興，在我心中執政；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Grace took the place of sin to reign within my heart,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使我脫離罪的權能，脫離敗壞天性。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from the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of self and sin I freely might depart.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恩典夠我用！永不感力窮；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sufficient grace!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exhaustless grace!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基督活在我心中，在我卑微心中。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Christ has fixed within my heart His humble dwelling place.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  <a:p>
            <a:pPr algn="ctr" eaLnBrk="1" hangingPunct="1">
              <a:spcBef>
                <a:spcPts val="6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恩典使我腳步行在屬天路途；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Grace taught my wandering feet to tread the pilgrim road;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祂的供給，應時、豐富，從未將我遲誤。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new supplies each hour I meet while pressing on to God.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恩典夠我用！永不感力窮；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sufficient grace!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exhaustless grace!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基督活在我心中，在我卑微心中。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Christ has fixed within my heart His humble dwelling place.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何能大於恩典！祂是神來人間，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no greater grace than God who came to earth,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祂是神在肉身顯現，是神在我裏面。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God manifested in the flesh, God dwelling in my heart.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恩典夠我用！永不感力窮；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sufficient grace!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exhaustless grace!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基督活在我心中，在我卑微心中。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Christ has fixed within my heart His humble dwelling place.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511</TotalTime>
  <Words>383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H096  恩典 - 美妙聲音  GRACE! ’TIS A CHARMING SOUND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H096 恩典 - 美妙聲音 GRACE! 'TIS A CHARMING SOUND</dc:title>
  <dc:subject>Hymnary 聖徒詩歌</dc:subject>
  <dc:creator>Philip Doddridge</dc:creator>
  <cp:lastModifiedBy>Timothy Liang</cp:lastModifiedBy>
  <cp:revision>60</cp:revision>
  <dcterms:created xsi:type="dcterms:W3CDTF">2001-04-19T19:07:54Z</dcterms:created>
  <dcterms:modified xsi:type="dcterms:W3CDTF">2017-08-01T21:55:44Z</dcterms:modified>
</cp:coreProperties>
</file>